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1"/>
    <a:srgbClr val="FFCC66"/>
    <a:srgbClr val="99FF99"/>
    <a:srgbClr val="CC9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101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309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5.png"/><Relationship Id="rId7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png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tags" Target="../tags/tag33.xml"/><Relationship Id="rId4" Type="http://schemas.openxmlformats.org/officeDocument/2006/relationships/image" Target="../media/image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tags" Target="../tags/tag43.xml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.png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5.png"/><Relationship Id="rId7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5.png"/><Relationship Id="rId7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tags" Target="../tags/tag92.xm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5.png"/><Relationship Id="rId5" Type="http://schemas.openxmlformats.org/officeDocument/2006/relationships/tags" Target="../tags/tag99.xml"/><Relationship Id="rId4" Type="http://schemas.openxmlformats.org/officeDocument/2006/relationships/image" Target="../media/image4.png"/><Relationship Id="rId3" Type="http://schemas.openxmlformats.org/officeDocument/2006/relationships/tags" Target="../tags/tag98.xml"/><Relationship Id="rId2" Type="http://schemas.openxmlformats.org/officeDocument/2006/relationships/image" Target="../media/image9.png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5.png"/><Relationship Id="rId5" Type="http://schemas.openxmlformats.org/officeDocument/2006/relationships/tags" Target="../tags/tag105.xml"/><Relationship Id="rId4" Type="http://schemas.openxmlformats.org/officeDocument/2006/relationships/image" Target="../media/image4.png"/><Relationship Id="rId3" Type="http://schemas.openxmlformats.org/officeDocument/2006/relationships/tags" Target="../tags/tag104.xml"/><Relationship Id="rId2" Type="http://schemas.openxmlformats.org/officeDocument/2006/relationships/image" Target="../media/image9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10.png"/><Relationship Id="rId3" Type="http://schemas.openxmlformats.org/officeDocument/2006/relationships/tags" Target="../tags/tag11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20.xml"/><Relationship Id="rId13" Type="http://schemas.openxmlformats.org/officeDocument/2006/relationships/image" Target="../media/image4.png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1.png"/><Relationship Id="rId3" Type="http://schemas.openxmlformats.org/officeDocument/2006/relationships/tags" Target="../tags/tag121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30.xml"/><Relationship Id="rId13" Type="http://schemas.openxmlformats.org/officeDocument/2006/relationships/image" Target="../media/image4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tags" Target="../tags/tag139.xml"/><Relationship Id="rId11" Type="http://schemas.openxmlformats.org/officeDocument/2006/relationships/image" Target="../media/image4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tags" Target="../tags/tag150.xml"/><Relationship Id="rId13" Type="http://schemas.openxmlformats.org/officeDocument/2006/relationships/image" Target="../media/image4.pn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9.png"/><Relationship Id="rId12" Type="http://schemas.openxmlformats.org/officeDocument/2006/relationships/image" Target="../media/image13.png"/><Relationship Id="rId11" Type="http://schemas.openxmlformats.org/officeDocument/2006/relationships/tags" Target="../tags/tag15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94" name="组合 8193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5" name="组合 8194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6" name="矩形 8195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7" name="矩形 8196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8198" name="组合 8197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9" name="矩形 8198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00" name="矩形 8199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8201" name="矩形 8200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矩形 8201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矩形 8202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04" name="标题 8203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205" name="副标题 820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8206" name="日期占位符 8205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BB962C8B-B14F-4D97-AF65-F5344CB8AC3E}" type="datetime1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7" name="页脚占位符 8206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208" name="灯片编号占位符 8207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870200" y="1244329"/>
            <a:ext cx="3184433" cy="465772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486025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2495550" y="2404070"/>
            <a:ext cx="4238625" cy="116562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481641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481641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481641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9" y="1798365"/>
            <a:ext cx="4828301" cy="32993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3800347" y="1983653"/>
            <a:ext cx="1613647" cy="1613648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3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4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6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740814" y="4307713"/>
            <a:ext cx="3729048" cy="748714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2700" b="1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sz="90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125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59807" y="6458589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87000" y="6458589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6458589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  <a:lvl2pPr marL="386080" marR="0" lvl="1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643255" marR="0" lvl="2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900430" marR="0" lvl="3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157605" marR="0" lvl="4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28905" marR="0" lvl="0" indent="-12827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9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5" name="图片 14"/>
            <p:cNvPicPr/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7" name="图片 16"/>
              <p:cNvPicPr>
                <a:picLocks noChangeAspect="1"/>
              </p:cNvPicPr>
              <p:nvPr userDrawn="1">
                <p:custDataLst>
                  <p:tags r:id="rId5"/>
                </p:custDataLst>
              </p:nvPr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 userDrawn="1">
                <p:custDataLst>
                  <p:tags r:id="rId7"/>
                </p:custDataLst>
              </p:nvPr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2276475" y="1836784"/>
            <a:ext cx="3184433" cy="4657725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490600" y="4063834"/>
            <a:ext cx="4238625" cy="71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015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490412" y="2404800"/>
            <a:ext cx="4239000" cy="11664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2700" b="1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8062913" y="4572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5429250"/>
            <a:ext cx="748665" cy="14744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16277" y="5775325"/>
            <a:ext cx="820102" cy="108712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69605" y="5713730"/>
            <a:ext cx="866775" cy="11487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>
            <a:off x="8062913" y="0"/>
            <a:ext cx="1081088" cy="9315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0" y="5383530"/>
            <a:ext cx="748665" cy="1474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0" y="0"/>
            <a:ext cx="2068354" cy="1783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870507" y="4349750"/>
            <a:ext cx="1273492" cy="2508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矩形 7169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1" name="矩形 7170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2" name="矩形 7171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3" name="矩形 7172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4" name="矩形 7173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5" name="矩形 7174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6" name="矩形 7175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algn="ctr"/>
            <a:endParaRPr sz="2400" dirty="0">
              <a:latin typeface="Tahoma" panose="020B0604030504040204" pitchFamily="34" charset="0"/>
            </a:endParaRPr>
          </a:p>
        </p:txBody>
      </p:sp>
      <p:sp>
        <p:nvSpPr>
          <p:cNvPr id="7177" name="标题 7176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8" name="文本占位符 7177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179" name="日期占位符 7178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80" name="页脚占位符 7179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181" name="灯片编号占位符 7180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514350" rtl="0" eaLnBrk="1" fontAlgn="auto" latinLnBrk="0" hangingPunct="1">
        <a:lnSpc>
          <a:spcPct val="100000"/>
        </a:lnSpc>
        <a:spcBef>
          <a:spcPct val="0"/>
        </a:spcBef>
        <a:buNone/>
        <a:defRPr sz="1350" b="1" u="none" strike="noStrike" kern="1200" cap="none" spc="200" normalizeH="0">
          <a:solidFill>
            <a:schemeClr val="accent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289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38608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905510" algn="l"/>
        </a:tabLst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64325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900430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157605" indent="-128270" algn="l" defTabSz="5143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9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image" Target="../media/image5.png"/><Relationship Id="rId4" Type="http://schemas.openxmlformats.org/officeDocument/2006/relationships/tags" Target="../tags/tag211.xml"/><Relationship Id="rId3" Type="http://schemas.openxmlformats.org/officeDocument/2006/relationships/image" Target="../media/image4.png"/><Relationship Id="rId2" Type="http://schemas.openxmlformats.org/officeDocument/2006/relationships/tags" Target="../tags/tag210.xml"/><Relationship Id="rId13" Type="http://schemas.openxmlformats.org/officeDocument/2006/relationships/vmlDrawing" Target="../drawings/vmlDrawing5.v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15.xml"/><Relationship Id="rId10" Type="http://schemas.openxmlformats.org/officeDocument/2006/relationships/image" Target="../media/image18.emf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image" Target="../media/image5.png"/><Relationship Id="rId4" Type="http://schemas.openxmlformats.org/officeDocument/2006/relationships/tags" Target="../tags/tag217.xml"/><Relationship Id="rId30" Type="http://schemas.openxmlformats.org/officeDocument/2006/relationships/vmlDrawing" Target="../drawings/vmlDrawing6.vml"/><Relationship Id="rId3" Type="http://schemas.openxmlformats.org/officeDocument/2006/relationships/image" Target="../media/image4.png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228.xml"/><Relationship Id="rId27" Type="http://schemas.openxmlformats.org/officeDocument/2006/relationships/image" Target="../media/image24.wmf"/><Relationship Id="rId26" Type="http://schemas.openxmlformats.org/officeDocument/2006/relationships/oleObject" Target="../embeddings/oleObject11.bin"/><Relationship Id="rId25" Type="http://schemas.openxmlformats.org/officeDocument/2006/relationships/tags" Target="../tags/tag227.xml"/><Relationship Id="rId24" Type="http://schemas.openxmlformats.org/officeDocument/2006/relationships/image" Target="../media/image23.wmf"/><Relationship Id="rId23" Type="http://schemas.openxmlformats.org/officeDocument/2006/relationships/oleObject" Target="../embeddings/oleObject10.bin"/><Relationship Id="rId22" Type="http://schemas.openxmlformats.org/officeDocument/2006/relationships/tags" Target="../tags/tag226.xml"/><Relationship Id="rId21" Type="http://schemas.openxmlformats.org/officeDocument/2006/relationships/image" Target="../media/image22.wmf"/><Relationship Id="rId20" Type="http://schemas.openxmlformats.org/officeDocument/2006/relationships/oleObject" Target="../embeddings/oleObject9.bin"/><Relationship Id="rId2" Type="http://schemas.openxmlformats.org/officeDocument/2006/relationships/tags" Target="../tags/tag216.xml"/><Relationship Id="rId19" Type="http://schemas.openxmlformats.org/officeDocument/2006/relationships/tags" Target="../tags/tag225.xml"/><Relationship Id="rId18" Type="http://schemas.openxmlformats.org/officeDocument/2006/relationships/image" Target="../media/image21.wmf"/><Relationship Id="rId17" Type="http://schemas.openxmlformats.org/officeDocument/2006/relationships/oleObject" Target="../embeddings/oleObject8.bin"/><Relationship Id="rId16" Type="http://schemas.openxmlformats.org/officeDocument/2006/relationships/tags" Target="../tags/tag224.xml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7.bin"/><Relationship Id="rId13" Type="http://schemas.openxmlformats.org/officeDocument/2006/relationships/tags" Target="../tags/tag223.xml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6.bin"/><Relationship Id="rId10" Type="http://schemas.openxmlformats.org/officeDocument/2006/relationships/tags" Target="../tags/tag22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oleObject" Target="../embeddings/oleObject12.bin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image" Target="../media/image5.png"/><Relationship Id="rId4" Type="http://schemas.openxmlformats.org/officeDocument/2006/relationships/tags" Target="../tags/tag230.xml"/><Relationship Id="rId3" Type="http://schemas.openxmlformats.org/officeDocument/2006/relationships/image" Target="../media/image4.png"/><Relationship Id="rId2" Type="http://schemas.openxmlformats.org/officeDocument/2006/relationships/tags" Target="../tags/tag229.xml"/><Relationship Id="rId18" Type="http://schemas.openxmlformats.org/officeDocument/2006/relationships/vmlDrawing" Target="../drawings/vmlDrawing7.v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35.xml"/><Relationship Id="rId15" Type="http://schemas.openxmlformats.org/officeDocument/2006/relationships/image" Target="../media/image27.wmf"/><Relationship Id="rId14" Type="http://schemas.openxmlformats.org/officeDocument/2006/relationships/oleObject" Target="../embeddings/oleObject14.bin"/><Relationship Id="rId13" Type="http://schemas.openxmlformats.org/officeDocument/2006/relationships/tags" Target="../tags/tag234.xml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13.bin"/><Relationship Id="rId10" Type="http://schemas.openxmlformats.org/officeDocument/2006/relationships/tags" Target="../tags/tag23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emf"/><Relationship Id="rId8" Type="http://schemas.openxmlformats.org/officeDocument/2006/relationships/oleObject" Target="../embeddings/oleObject15.bin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image" Target="../media/image5.png"/><Relationship Id="rId4" Type="http://schemas.openxmlformats.org/officeDocument/2006/relationships/tags" Target="../tags/tag237.xml"/><Relationship Id="rId3" Type="http://schemas.openxmlformats.org/officeDocument/2006/relationships/image" Target="../media/image4.png"/><Relationship Id="rId2" Type="http://schemas.openxmlformats.org/officeDocument/2006/relationships/tags" Target="../tags/tag236.xml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41.xml"/><Relationship Id="rId12" Type="http://schemas.openxmlformats.org/officeDocument/2006/relationships/image" Target="../media/image29.wmf"/><Relationship Id="rId11" Type="http://schemas.openxmlformats.org/officeDocument/2006/relationships/oleObject" Target="../embeddings/oleObject16.bin"/><Relationship Id="rId10" Type="http://schemas.openxmlformats.org/officeDocument/2006/relationships/tags" Target="../tags/tag240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image" Target="../media/image5.png"/><Relationship Id="rId4" Type="http://schemas.openxmlformats.org/officeDocument/2006/relationships/tags" Target="../tags/tag243.xml"/><Relationship Id="rId3" Type="http://schemas.openxmlformats.org/officeDocument/2006/relationships/image" Target="../media/image4.png"/><Relationship Id="rId2" Type="http://schemas.openxmlformats.org/officeDocument/2006/relationships/tags" Target="../tags/tag24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emf"/><Relationship Id="rId8" Type="http://schemas.openxmlformats.org/officeDocument/2006/relationships/oleObject" Target="../embeddings/oleObject17.bin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image" Target="../media/image5.png"/><Relationship Id="rId4" Type="http://schemas.openxmlformats.org/officeDocument/2006/relationships/tags" Target="../tags/tag247.xml"/><Relationship Id="rId3" Type="http://schemas.openxmlformats.org/officeDocument/2006/relationships/image" Target="../media/image4.png"/><Relationship Id="rId2" Type="http://schemas.openxmlformats.org/officeDocument/2006/relationships/tags" Target="../tags/tag246.xml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0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18.bin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image" Target="../media/image5.png"/><Relationship Id="rId4" Type="http://schemas.openxmlformats.org/officeDocument/2006/relationships/tags" Target="../tags/tag252.xml"/><Relationship Id="rId3" Type="http://schemas.openxmlformats.org/officeDocument/2006/relationships/image" Target="../media/image4.png"/><Relationship Id="rId2" Type="http://schemas.openxmlformats.org/officeDocument/2006/relationships/tags" Target="../tags/tag251.xml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5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emf"/><Relationship Id="rId7" Type="http://schemas.openxmlformats.org/officeDocument/2006/relationships/oleObject" Target="../embeddings/oleObject19.bin"/><Relationship Id="rId6" Type="http://schemas.openxmlformats.org/officeDocument/2006/relationships/tags" Target="../tags/tag258.xml"/><Relationship Id="rId5" Type="http://schemas.openxmlformats.org/officeDocument/2006/relationships/image" Target="../media/image5.png"/><Relationship Id="rId4" Type="http://schemas.openxmlformats.org/officeDocument/2006/relationships/tags" Target="../tags/tag257.xml"/><Relationship Id="rId3" Type="http://schemas.openxmlformats.org/officeDocument/2006/relationships/image" Target="../media/image4.png"/><Relationship Id="rId2" Type="http://schemas.openxmlformats.org/officeDocument/2006/relationships/tags" Target="../tags/tag256.xml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9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image" Target="../media/image5.png"/><Relationship Id="rId4" Type="http://schemas.openxmlformats.org/officeDocument/2006/relationships/tags" Target="../tags/tag261.xml"/><Relationship Id="rId3" Type="http://schemas.openxmlformats.org/officeDocument/2006/relationships/image" Target="../media/image4.png"/><Relationship Id="rId2" Type="http://schemas.openxmlformats.org/officeDocument/2006/relationships/tags" Target="../tags/tag260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emf"/><Relationship Id="rId8" Type="http://schemas.openxmlformats.org/officeDocument/2006/relationships/oleObject" Target="../embeddings/oleObject20.bin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image" Target="../media/image5.png"/><Relationship Id="rId4" Type="http://schemas.openxmlformats.org/officeDocument/2006/relationships/tags" Target="../tags/tag265.xml"/><Relationship Id="rId3" Type="http://schemas.openxmlformats.org/officeDocument/2006/relationships/image" Target="../media/image4.png"/><Relationship Id="rId2" Type="http://schemas.openxmlformats.org/officeDocument/2006/relationships/tags" Target="../tags/tag264.xml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68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7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image" Target="../media/image5.png"/><Relationship Id="rId4" Type="http://schemas.openxmlformats.org/officeDocument/2006/relationships/tags" Target="../tags/tag270.xml"/><Relationship Id="rId3" Type="http://schemas.openxmlformats.org/officeDocument/2006/relationships/image" Target="../media/image4.png"/><Relationship Id="rId23" Type="http://schemas.openxmlformats.org/officeDocument/2006/relationships/vmlDrawing" Target="../drawings/vmlDrawing13.v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78.xml"/><Relationship Id="rId20" Type="http://schemas.openxmlformats.org/officeDocument/2006/relationships/image" Target="../media/image38.wmf"/><Relationship Id="rId2" Type="http://schemas.openxmlformats.org/officeDocument/2006/relationships/tags" Target="../tags/tag269.xml"/><Relationship Id="rId19" Type="http://schemas.openxmlformats.org/officeDocument/2006/relationships/oleObject" Target="../embeddings/oleObject24.bin"/><Relationship Id="rId18" Type="http://schemas.openxmlformats.org/officeDocument/2006/relationships/tags" Target="../tags/tag277.xml"/><Relationship Id="rId17" Type="http://schemas.openxmlformats.org/officeDocument/2006/relationships/tags" Target="../tags/tag276.xml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23.bin"/><Relationship Id="rId14" Type="http://schemas.openxmlformats.org/officeDocument/2006/relationships/tags" Target="../tags/tag275.xml"/><Relationship Id="rId13" Type="http://schemas.openxmlformats.org/officeDocument/2006/relationships/image" Target="../media/image36.wmf"/><Relationship Id="rId12" Type="http://schemas.openxmlformats.org/officeDocument/2006/relationships/oleObject" Target="../embeddings/oleObject22.bin"/><Relationship Id="rId11" Type="http://schemas.openxmlformats.org/officeDocument/2006/relationships/tags" Target="../tags/tag274.xml"/><Relationship Id="rId10" Type="http://schemas.openxmlformats.org/officeDocument/2006/relationships/image" Target="../media/image35.wmf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emf"/><Relationship Id="rId8" Type="http://schemas.openxmlformats.org/officeDocument/2006/relationships/oleObject" Target="../embeddings/oleObject25.bin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image" Target="../media/image5.png"/><Relationship Id="rId4" Type="http://schemas.openxmlformats.org/officeDocument/2006/relationships/tags" Target="../tags/tag280.xml"/><Relationship Id="rId3" Type="http://schemas.openxmlformats.org/officeDocument/2006/relationships/image" Target="../media/image4.png"/><Relationship Id="rId2" Type="http://schemas.openxmlformats.org/officeDocument/2006/relationships/tags" Target="../tags/tag279.xml"/><Relationship Id="rId14" Type="http://schemas.openxmlformats.org/officeDocument/2006/relationships/vmlDrawing" Target="../drawings/vmlDrawing14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83.xml"/><Relationship Id="rId11" Type="http://schemas.openxmlformats.org/officeDocument/2006/relationships/image" Target="../media/image40.emf"/><Relationship Id="rId10" Type="http://schemas.openxmlformats.org/officeDocument/2006/relationships/oleObject" Target="../embeddings/oleObject26.bin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image" Target="../media/image5.png"/><Relationship Id="rId4" Type="http://schemas.openxmlformats.org/officeDocument/2006/relationships/tags" Target="../tags/tag285.xml"/><Relationship Id="rId3" Type="http://schemas.openxmlformats.org/officeDocument/2006/relationships/image" Target="../media/image4.png"/><Relationship Id="rId2" Type="http://schemas.openxmlformats.org/officeDocument/2006/relationships/tags" Target="../tags/tag284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oleObject" Target="../embeddings/oleObject27.bin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image" Target="../media/image5.png"/><Relationship Id="rId4" Type="http://schemas.openxmlformats.org/officeDocument/2006/relationships/tags" Target="../tags/tag289.xml"/><Relationship Id="rId3" Type="http://schemas.openxmlformats.org/officeDocument/2006/relationships/image" Target="../media/image4.png"/><Relationship Id="rId2" Type="http://schemas.openxmlformats.org/officeDocument/2006/relationships/tags" Target="../tags/tag288.xml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9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28.bin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image" Target="../media/image5.png"/><Relationship Id="rId4" Type="http://schemas.openxmlformats.org/officeDocument/2006/relationships/tags" Target="../tags/tag294.xml"/><Relationship Id="rId3" Type="http://schemas.openxmlformats.org/officeDocument/2006/relationships/image" Target="../media/image4.png"/><Relationship Id="rId2" Type="http://schemas.openxmlformats.org/officeDocument/2006/relationships/tags" Target="../tags/tag293.xml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97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image" Target="../media/image5.png"/><Relationship Id="rId4" Type="http://schemas.openxmlformats.org/officeDocument/2006/relationships/tags" Target="../tags/tag299.xml"/><Relationship Id="rId3" Type="http://schemas.openxmlformats.org/officeDocument/2006/relationships/image" Target="../media/image4.png"/><Relationship Id="rId2" Type="http://schemas.openxmlformats.org/officeDocument/2006/relationships/tags" Target="../tags/tag298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image" Target="../media/image5.png"/><Relationship Id="rId4" Type="http://schemas.openxmlformats.org/officeDocument/2006/relationships/tags" Target="../tags/tag303.xml"/><Relationship Id="rId3" Type="http://schemas.openxmlformats.org/officeDocument/2006/relationships/image" Target="../media/image4.png"/><Relationship Id="rId2" Type="http://schemas.openxmlformats.org/officeDocument/2006/relationships/tags" Target="../tags/tag302.xml"/><Relationship Id="rId17" Type="http://schemas.openxmlformats.org/officeDocument/2006/relationships/vmlDrawing" Target="../drawings/vmlDrawing17.v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08.xml"/><Relationship Id="rId14" Type="http://schemas.openxmlformats.org/officeDocument/2006/relationships/oleObject" Target="../embeddings/oleObject31.bin"/><Relationship Id="rId13" Type="http://schemas.openxmlformats.org/officeDocument/2006/relationships/tags" Target="../tags/tag307.xml"/><Relationship Id="rId12" Type="http://schemas.openxmlformats.org/officeDocument/2006/relationships/image" Target="../media/image44.wmf"/><Relationship Id="rId11" Type="http://schemas.openxmlformats.org/officeDocument/2006/relationships/oleObject" Target="../embeddings/oleObject30.bin"/><Relationship Id="rId10" Type="http://schemas.openxmlformats.org/officeDocument/2006/relationships/image" Target="../media/image43.wmf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image" Target="../media/image5.png"/><Relationship Id="rId4" Type="http://schemas.openxmlformats.org/officeDocument/2006/relationships/tags" Target="../tags/tag174.xml"/><Relationship Id="rId3" Type="http://schemas.openxmlformats.org/officeDocument/2006/relationships/image" Target="../media/image4.png"/><Relationship Id="rId2" Type="http://schemas.openxmlformats.org/officeDocument/2006/relationships/tags" Target="../tags/tag17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image" Target="../media/image5.png"/><Relationship Id="rId4" Type="http://schemas.openxmlformats.org/officeDocument/2006/relationships/tags" Target="../tags/tag178.xml"/><Relationship Id="rId3" Type="http://schemas.openxmlformats.org/officeDocument/2006/relationships/image" Target="../media/image4.png"/><Relationship Id="rId2" Type="http://schemas.openxmlformats.org/officeDocument/2006/relationships/tags" Target="../tags/tag177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image" Target="../media/image15.wm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5.png"/><Relationship Id="rId4" Type="http://schemas.openxmlformats.org/officeDocument/2006/relationships/tags" Target="../tags/tag185.xml"/><Relationship Id="rId3" Type="http://schemas.openxmlformats.org/officeDocument/2006/relationships/image" Target="../media/image4.png"/><Relationship Id="rId2" Type="http://schemas.openxmlformats.org/officeDocument/2006/relationships/tags" Target="../tags/tag184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image" Target="../media/image16.wmf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image" Target="../media/image5.png"/><Relationship Id="rId4" Type="http://schemas.openxmlformats.org/officeDocument/2006/relationships/tags" Target="../tags/tag192.xml"/><Relationship Id="rId3" Type="http://schemas.openxmlformats.org/officeDocument/2006/relationships/image" Target="../media/image4.png"/><Relationship Id="rId2" Type="http://schemas.openxmlformats.org/officeDocument/2006/relationships/tags" Target="../tags/tag191.xml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image" Target="../media/image17.wmf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image" Target="../media/image5.png"/><Relationship Id="rId4" Type="http://schemas.openxmlformats.org/officeDocument/2006/relationships/tags" Target="../tags/tag199.xml"/><Relationship Id="rId3" Type="http://schemas.openxmlformats.org/officeDocument/2006/relationships/image" Target="../media/image4.png"/><Relationship Id="rId2" Type="http://schemas.openxmlformats.org/officeDocument/2006/relationships/tags" Target="../tags/tag19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5.png"/><Relationship Id="rId4" Type="http://schemas.openxmlformats.org/officeDocument/2006/relationships/tags" Target="../tags/tag203.xml"/><Relationship Id="rId3" Type="http://schemas.openxmlformats.org/officeDocument/2006/relationships/image" Target="../media/image4.png"/><Relationship Id="rId2" Type="http://schemas.openxmlformats.org/officeDocument/2006/relationships/tags" Target="../tags/tag20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image" Target="../media/image5.png"/><Relationship Id="rId4" Type="http://schemas.openxmlformats.org/officeDocument/2006/relationships/tags" Target="../tags/tag207.xml"/><Relationship Id="rId3" Type="http://schemas.openxmlformats.org/officeDocument/2006/relationships/image" Target="../media/image4.png"/><Relationship Id="rId2" Type="http://schemas.openxmlformats.org/officeDocument/2006/relationships/tags" Target="../tags/tag20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副标题 18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514600" y="3569970"/>
            <a:ext cx="3968115" cy="1287145"/>
          </a:xfrm>
        </p:spPr>
        <p:txBody>
          <a:bodyPr>
            <a:noAutofit/>
          </a:bodyPr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en-US" altLang="zh-CN" sz="1600" baseline="0">
                <a:solidFill>
                  <a:schemeClr val="tx1"/>
                </a:solidFill>
              </a:rPr>
              <a:t>     —— 重点章节</a:t>
            </a:r>
            <a:endParaRPr lang="en-US" altLang="zh-CN" sz="1600" baseline="0">
              <a:solidFill>
                <a:schemeClr val="tx1"/>
              </a:solidFill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r>
              <a:rPr lang="en-US" altLang="zh-CN" sz="1600" baseline="0">
                <a:solidFill>
                  <a:schemeClr val="tx1"/>
                </a:solidFill>
              </a:rPr>
              <a:t>     ——知识要点：</a:t>
            </a:r>
            <a:endParaRPr lang="en-US" altLang="zh-CN" sz="1600" baseline="0">
              <a:solidFill>
                <a:schemeClr val="tx1"/>
              </a:solidFill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600" baseline="0" dirty="0">
                <a:solidFill>
                  <a:schemeClr val="tx1"/>
                </a:solidFill>
              </a:rPr>
              <a:t> </a:t>
            </a:r>
            <a:r>
              <a:rPr lang="zh-CN" altLang="en-US" sz="1600" baseline="0" dirty="0">
                <a:solidFill>
                  <a:schemeClr val="tx1"/>
                </a:solidFill>
              </a:rPr>
              <a:t>时序逻辑电路的分析和设计方法</a:t>
            </a:r>
            <a:endParaRPr lang="zh-CN" altLang="en-US" sz="1600" baseline="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95550" y="2404070"/>
            <a:ext cx="4238625" cy="1165622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700" baseline="0" dirty="0">
                <a:solidFill>
                  <a:schemeClr val="accent1">
                    <a:lumMod val="75000"/>
                  </a:schemeClr>
                </a:solidFill>
              </a:rPr>
              <a:t>第5章  时序逻辑电路</a:t>
            </a:r>
            <a:endParaRPr lang="zh-CN" altLang="en-US" sz="27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3558" name="矩形 23557"/>
          <p:cNvSpPr/>
          <p:nvPr>
            <p:custDataLst>
              <p:tags r:id="rId6"/>
            </p:custDataLst>
          </p:nvPr>
        </p:nvSpPr>
        <p:spPr>
          <a:xfrm>
            <a:off x="457200" y="2667000"/>
            <a:ext cx="8382000" cy="2438400"/>
          </a:xfrm>
          <a:prstGeom prst="rect">
            <a:avLst/>
          </a:prstGeom>
          <a:solidFill>
            <a:srgbClr val="FFCF0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标题 2355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3555" name="文本占位符 23554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例1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557" name="矩形 23556"/>
          <p:cNvSpPr/>
          <p:nvPr>
            <p:custDataLst>
              <p:tags r:id="rId8"/>
            </p:custDataLst>
          </p:nvPr>
        </p:nvSpPr>
        <p:spPr>
          <a:xfrm>
            <a:off x="-304800" y="2800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3559" name="对象 23558"/>
          <p:cNvGraphicFramePr/>
          <p:nvPr/>
        </p:nvGraphicFramePr>
        <p:xfrm>
          <a:off x="447675" y="2732088"/>
          <a:ext cx="8250238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9" imgW="7814945" imgH="2192655" progId="Visio.Drawing.11">
                  <p:embed/>
                </p:oleObj>
              </mc:Choice>
              <mc:Fallback>
                <p:oleObj name="" r:id="rId9" imgW="7814945" imgH="2192655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675" y="2732088"/>
                        <a:ext cx="8250238" cy="2303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4595" name="矩形 24594"/>
          <p:cNvSpPr/>
          <p:nvPr>
            <p:custDataLst>
              <p:tags r:id="rId6"/>
            </p:custDataLst>
          </p:nvPr>
        </p:nvSpPr>
        <p:spPr>
          <a:xfrm>
            <a:off x="3200400" y="5943600"/>
            <a:ext cx="2743200" cy="533400"/>
          </a:xfrm>
          <a:prstGeom prst="rect">
            <a:avLst/>
          </a:prstGeom>
          <a:solidFill>
            <a:srgbClr val="CC99FF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90" name="矩形 24589"/>
          <p:cNvSpPr/>
          <p:nvPr>
            <p:custDataLst>
              <p:tags r:id="rId7"/>
            </p:custDataLst>
          </p:nvPr>
        </p:nvSpPr>
        <p:spPr>
          <a:xfrm>
            <a:off x="3200400" y="4953000"/>
            <a:ext cx="2667000" cy="76200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5" name="矩形 24584"/>
          <p:cNvSpPr/>
          <p:nvPr>
            <p:custDataLst>
              <p:tags r:id="rId8"/>
            </p:custDataLst>
          </p:nvPr>
        </p:nvSpPr>
        <p:spPr>
          <a:xfrm>
            <a:off x="3200400" y="4267200"/>
            <a:ext cx="2286000" cy="533400"/>
          </a:xfrm>
          <a:prstGeom prst="rect">
            <a:avLst/>
          </a:prstGeom>
          <a:solidFill>
            <a:srgbClr val="C0C0C0"/>
          </a:solidFill>
          <a:ln w="9525">
            <a:noFill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8" name="标题 2457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4294967295"/>
            <p:custDataLst>
              <p:tags r:id="rId9"/>
            </p:custDataLst>
          </p:nvPr>
        </p:nvSpPr>
        <p:spPr>
          <a:xfrm>
            <a:off x="1219200" y="1828800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时钟方程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同步还是异步？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CP1=CP2=CP3=CP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驱动方程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581" name="矩形 24580"/>
          <p:cNvSpPr/>
          <p:nvPr>
            <p:custDataLst>
              <p:tags r:id="rId10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0" name="对象 24579"/>
          <p:cNvGraphicFramePr/>
          <p:nvPr/>
        </p:nvGraphicFramePr>
        <p:xfrm>
          <a:off x="3182938" y="4343400"/>
          <a:ext cx="11763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634365" imgH="254000" progId="Equation.DSMT4">
                  <p:embed/>
                </p:oleObj>
              </mc:Choice>
              <mc:Fallback>
                <p:oleObj name="" r:id="rId11" imgW="634365" imgH="254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2938" y="4343400"/>
                        <a:ext cx="1176337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矩形 24583"/>
          <p:cNvSpPr/>
          <p:nvPr>
            <p:custDataLst>
              <p:tags r:id="rId13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3" name="对象 24582"/>
          <p:cNvGraphicFramePr/>
          <p:nvPr/>
        </p:nvGraphicFramePr>
        <p:xfrm>
          <a:off x="4572000" y="4343400"/>
          <a:ext cx="8382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4" imgW="406400" imgH="228600" progId="Equation.DSMT4">
                  <p:embed/>
                </p:oleObj>
              </mc:Choice>
              <mc:Fallback>
                <p:oleObj name="" r:id="rId14" imgW="406400" imgH="228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0" y="4343400"/>
                        <a:ext cx="838200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矩形 24586"/>
          <p:cNvSpPr/>
          <p:nvPr>
            <p:custDataLst>
              <p:tags r:id="rId16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6" name="对象 24585"/>
          <p:cNvGraphicFramePr/>
          <p:nvPr/>
        </p:nvGraphicFramePr>
        <p:xfrm>
          <a:off x="3200400" y="5218113"/>
          <a:ext cx="9144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7" imgW="482600" imgH="228600" progId="Equation.DSMT4">
                  <p:embed/>
                </p:oleObj>
              </mc:Choice>
              <mc:Fallback>
                <p:oleObj name="" r:id="rId17" imgW="482600" imgH="2286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00400" y="5218113"/>
                        <a:ext cx="914400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矩形 24588"/>
          <p:cNvSpPr/>
          <p:nvPr>
            <p:custDataLst>
              <p:tags r:id="rId19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88" name="对象 24587"/>
          <p:cNvGraphicFramePr/>
          <p:nvPr/>
        </p:nvGraphicFramePr>
        <p:xfrm>
          <a:off x="4267200" y="5105400"/>
          <a:ext cx="1524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20" imgW="761365" imgH="279400" progId="Equation.DSMT4">
                  <p:embed/>
                </p:oleObj>
              </mc:Choice>
              <mc:Fallback>
                <p:oleObj name="" r:id="rId20" imgW="761365" imgH="2794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67200" y="5105400"/>
                        <a:ext cx="1524000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矩形 24591"/>
          <p:cNvSpPr/>
          <p:nvPr>
            <p:custDataLst>
              <p:tags r:id="rId22"/>
            </p:custDataLst>
          </p:nvPr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91" name="对象 24590"/>
          <p:cNvGraphicFramePr/>
          <p:nvPr/>
        </p:nvGraphicFramePr>
        <p:xfrm>
          <a:off x="3270250" y="5943600"/>
          <a:ext cx="13827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23" imgW="622300" imgH="228600" progId="Equation.DSMT4">
                  <p:embed/>
                </p:oleObj>
              </mc:Choice>
              <mc:Fallback>
                <p:oleObj name="" r:id="rId23" imgW="622300" imgH="2286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70250" y="5943600"/>
                        <a:ext cx="1382713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4" name="矩形 24593"/>
          <p:cNvSpPr/>
          <p:nvPr>
            <p:custDataLst>
              <p:tags r:id="rId25"/>
            </p:custDataLst>
          </p:nvPr>
        </p:nvSpPr>
        <p:spPr>
          <a:xfrm>
            <a:off x="0" y="3352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4593" name="对象 24592"/>
          <p:cNvGraphicFramePr/>
          <p:nvPr/>
        </p:nvGraphicFramePr>
        <p:xfrm>
          <a:off x="5029200" y="6019800"/>
          <a:ext cx="9144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6" imgW="520700" imgH="228600" progId="Equation.DSMT4">
                  <p:embed/>
                </p:oleObj>
              </mc:Choice>
              <mc:Fallback>
                <p:oleObj name="" r:id="rId26" imgW="520700" imgH="2286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029200" y="6019800"/>
                        <a:ext cx="914400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5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charRg st="5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17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charRg st="17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4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charRg st="49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 bldLvl="0" animBg="1"/>
      <p:bldP spid="2458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5602" name="标题 2560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6492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状态方程（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JK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触发器的特性方程？）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605" name="矩形 25604"/>
          <p:cNvSpPr/>
          <p:nvPr>
            <p:custDataLst>
              <p:tags r:id="rId7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5604" name="对象 25603"/>
          <p:cNvGraphicFramePr/>
          <p:nvPr/>
        </p:nvGraphicFramePr>
        <p:xfrm>
          <a:off x="2819400" y="2819400"/>
          <a:ext cx="29162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8" imgW="1179830" imgH="266065" progId="Equation.DSMT4">
                  <p:embed/>
                </p:oleObj>
              </mc:Choice>
              <mc:Fallback>
                <p:oleObj name="" r:id="rId8" imgW="1179830" imgH="266065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9400" y="2819400"/>
                        <a:ext cx="2916238" cy="6572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矩形 25606"/>
          <p:cNvSpPr/>
          <p:nvPr>
            <p:custDataLst>
              <p:tags r:id="rId10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5606" name="对象 25605"/>
          <p:cNvGraphicFramePr/>
          <p:nvPr/>
        </p:nvGraphicFramePr>
        <p:xfrm>
          <a:off x="2447925" y="3733800"/>
          <a:ext cx="39417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1724660" imgH="266065" progId="Equation.DSMT4">
                  <p:embed/>
                </p:oleObj>
              </mc:Choice>
              <mc:Fallback>
                <p:oleObj name="" r:id="rId11" imgW="1724660" imgH="266065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47925" y="3733800"/>
                        <a:ext cx="3941763" cy="6096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矩形 25608"/>
          <p:cNvSpPr/>
          <p:nvPr>
            <p:custDataLst>
              <p:tags r:id="rId13"/>
            </p:custDataLst>
          </p:nvPr>
        </p:nvSpPr>
        <p:spPr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5608" name="对象 25607"/>
          <p:cNvGraphicFramePr/>
          <p:nvPr/>
        </p:nvGraphicFramePr>
        <p:xfrm>
          <a:off x="2513013" y="4672013"/>
          <a:ext cx="38877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4" imgW="1636395" imgH="266065" progId="Equation.DSMT4">
                  <p:embed/>
                </p:oleObj>
              </mc:Choice>
              <mc:Fallback>
                <p:oleObj name="" r:id="rId14" imgW="1636395" imgH="2660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3013" y="4672013"/>
                        <a:ext cx="3887787" cy="631825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8674" name="标题 2867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旗黑-85S" charset="0"/>
                <a:cs typeface="汉仪旗黑-85S" charset="0"/>
                <a:sym typeface="+mn-ea"/>
              </a:rPr>
              <a:t>时序电路（例1）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8675" name="文本占位符 2867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状态转换表、状态转换图和时序图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设初态为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=000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677" name="矩形 28676"/>
          <p:cNvSpPr/>
          <p:nvPr>
            <p:custDataLst>
              <p:tags r:id="rId7"/>
            </p:custDataLst>
          </p:nvPr>
        </p:nvSpPr>
        <p:spPr>
          <a:xfrm>
            <a:off x="0" y="22669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8676" name="对象 28675"/>
          <p:cNvGraphicFramePr/>
          <p:nvPr/>
        </p:nvGraphicFramePr>
        <p:xfrm>
          <a:off x="1219200" y="3124200"/>
          <a:ext cx="69342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8" imgW="5884545" imgH="2599055" progId="Visio.Drawing.11">
                  <p:embed/>
                </p:oleObj>
              </mc:Choice>
              <mc:Fallback>
                <p:oleObj name="" r:id="rId8" imgW="5884545" imgH="2599055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3124200"/>
                        <a:ext cx="6934200" cy="30607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文本框 28677"/>
          <p:cNvSpPr txBox="1"/>
          <p:nvPr>
            <p:custDataLst>
              <p:tags r:id="rId10"/>
            </p:custDataLst>
          </p:nvPr>
        </p:nvSpPr>
        <p:spPr>
          <a:xfrm>
            <a:off x="5257800" y="457200"/>
            <a:ext cx="3657600" cy="112458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一定要在状态转换图的旁边表明</a:t>
            </a:r>
            <a:r>
              <a:rPr lang="en-US" altLang="zh-CN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的顺序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76600" y="2514600"/>
          <a:ext cx="13811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1" imgW="545465" imgH="241300" progId="Equation.KSEE3">
                  <p:embed/>
                </p:oleObj>
              </mc:Choice>
              <mc:Fallback>
                <p:oleObj name="" r:id="rId11" imgW="5454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76600" y="2514600"/>
                        <a:ext cx="13811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7650" name="标题 2764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7651" name="文本占位符 2765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逻辑功能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七进制计数器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6626" name="标题 2662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26627" name="文本占位符 2662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 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分析下面逻辑电路的逻辑功能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6629" name="对象 26628"/>
          <p:cNvGraphicFramePr/>
          <p:nvPr>
            <p:custDataLst>
              <p:tags r:id="rId7"/>
            </p:custDataLst>
          </p:nvPr>
        </p:nvGraphicFramePr>
        <p:xfrm>
          <a:off x="1295400" y="2971800"/>
          <a:ext cx="68580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8" imgW="5342255" imgH="1617345" progId="Visio.Drawing.11">
                  <p:embed/>
                </p:oleObj>
              </mc:Choice>
              <mc:Fallback>
                <p:oleObj name="" r:id="rId8" imgW="5342255" imgH="1617345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6858000" cy="21336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0723" name="文本占位符 3072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答案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状态方程：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725" name="矩形 30724"/>
          <p:cNvSpPr/>
          <p:nvPr>
            <p:custDataLst>
              <p:tags r:id="rId7"/>
            </p:custDataLst>
          </p:nvPr>
        </p:nvSpPr>
        <p:spPr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0724" name="对象 30723"/>
          <p:cNvGraphicFramePr/>
          <p:nvPr/>
        </p:nvGraphicFramePr>
        <p:xfrm>
          <a:off x="1600200" y="3200400"/>
          <a:ext cx="47244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8" imgW="1955800" imgH="508000" progId="Equation.DSMT4">
                  <p:embed/>
                </p:oleObj>
              </mc:Choice>
              <mc:Fallback>
                <p:oleObj name="" r:id="rId8" imgW="1955800" imgH="5080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0200" y="3200400"/>
                        <a:ext cx="4724400" cy="12207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标题 3072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9699" name="文本占位符 2969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状态转换图和时序图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701" name="标题 29700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graphicFrame>
        <p:nvGraphicFramePr>
          <p:cNvPr id="29702" name="对象 29701"/>
          <p:cNvGraphicFramePr/>
          <p:nvPr/>
        </p:nvGraphicFramePr>
        <p:xfrm>
          <a:off x="914400" y="2743200"/>
          <a:ext cx="2805113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2319655" imgH="1744345" progId="Visio.Drawing.11">
                  <p:embed/>
                </p:oleObj>
              </mc:Choice>
              <mc:Fallback>
                <p:oleObj name="" r:id="rId7" imgW="2319655" imgH="174434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2743200"/>
                        <a:ext cx="2805113" cy="229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3" name="图片 297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2819400"/>
            <a:ext cx="3733800" cy="18176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1747" name="文本占位符 3174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逻辑功能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位二进制同步可逆计数器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1748" name="标题 3174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charRg st="5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charRg st="5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2770" name="标题 3276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2771" name="文本占位符 3277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 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分析其逻辑功能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32775" name="对象 32774"/>
          <p:cNvGraphicFramePr/>
          <p:nvPr>
            <p:custDataLst>
              <p:tags r:id="rId7"/>
            </p:custDataLst>
          </p:nvPr>
        </p:nvGraphicFramePr>
        <p:xfrm>
          <a:off x="685800" y="2895600"/>
          <a:ext cx="7840663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8" imgW="6976745" imgH="2167255" progId="Visio.Drawing.11">
                  <p:embed/>
                </p:oleObj>
              </mc:Choice>
              <mc:Fallback>
                <p:oleObj name="" r:id="rId8" imgW="6976745" imgH="2167255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5800" y="2895600"/>
                        <a:ext cx="7840663" cy="24320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什么是时序电路？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02285" y="838200"/>
            <a:ext cx="3621405" cy="53086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7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rPr>
              <a:t>5.1 时序电路的分析</a:t>
            </a:r>
            <a:endParaRPr lang="en-US" altLang="zh-CN" sz="27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302853" y="2772311"/>
            <a:ext cx="1397930" cy="141885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p>
            <a:pPr algn="r"/>
            <a:r>
              <a:rPr lang="en-US" altLang="zh-CN" sz="75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</a:t>
            </a:r>
            <a:endParaRPr lang="en-US" altLang="zh-CN" sz="75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4"/>
            </p:custDataLst>
          </p:nvPr>
        </p:nvGraphicFramePr>
        <p:xfrm>
          <a:off x="1752600" y="2895600"/>
          <a:ext cx="510540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2963545" imgH="1481455" progId="Visio.Drawing.11">
                  <p:embed/>
                </p:oleObj>
              </mc:Choice>
              <mc:Fallback>
                <p:oleObj name="" r:id="rId5" imgW="2963545" imgH="148145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2895600"/>
                        <a:ext cx="5105400" cy="25368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9950" name="矩形 39949"/>
          <p:cNvSpPr/>
          <p:nvPr>
            <p:custDataLst>
              <p:tags r:id="rId6"/>
            </p:custDataLst>
          </p:nvPr>
        </p:nvSpPr>
        <p:spPr>
          <a:xfrm>
            <a:off x="3352800" y="2590800"/>
            <a:ext cx="1981200" cy="3200400"/>
          </a:xfrm>
          <a:prstGeom prst="rect">
            <a:avLst/>
          </a:prstGeom>
          <a:solidFill>
            <a:srgbClr val="FFCF01"/>
          </a:solidFill>
          <a:ln w="9525">
            <a:noFill/>
          </a:ln>
        </p:spPr>
        <p:txBody>
          <a:bodyPr wrap="none" anchor="ctr" anchorCtr="0"/>
          <a:p>
            <a:pPr algn="ctr"/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39" name="文本占位符 39938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1182688" y="2017713"/>
            <a:ext cx="2627312" cy="6492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几个方程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941" name="矩形 39940"/>
          <p:cNvSpPr/>
          <p:nvPr>
            <p:custDataLst>
              <p:tags r:id="rId8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0" name="对象 39939"/>
          <p:cNvGraphicFramePr/>
          <p:nvPr/>
        </p:nvGraphicFramePr>
        <p:xfrm>
          <a:off x="3581400" y="2895600"/>
          <a:ext cx="1295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622300" imgH="241300" progId="Equation.DSMT4">
                  <p:embed/>
                </p:oleObj>
              </mc:Choice>
              <mc:Fallback>
                <p:oleObj name="" r:id="rId9" imgW="622300" imgH="2413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400" y="2895600"/>
                        <a:ext cx="1295400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矩形 39942"/>
          <p:cNvSpPr/>
          <p:nvPr>
            <p:custDataLst>
              <p:tags r:id="rId11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2" name="对象 39941"/>
          <p:cNvGraphicFramePr/>
          <p:nvPr/>
        </p:nvGraphicFramePr>
        <p:xfrm>
          <a:off x="3581400" y="3505200"/>
          <a:ext cx="12192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2" imgW="622300" imgH="241300" progId="Equation.DSMT4">
                  <p:embed/>
                </p:oleObj>
              </mc:Choice>
              <mc:Fallback>
                <p:oleObj name="" r:id="rId12" imgW="622300" imgH="2413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81400" y="3505200"/>
                        <a:ext cx="1219200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矩形 39944"/>
          <p:cNvSpPr/>
          <p:nvPr>
            <p:custDataLst>
              <p:tags r:id="rId14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4" name="对象 39943"/>
          <p:cNvGraphicFramePr/>
          <p:nvPr/>
        </p:nvGraphicFramePr>
        <p:xfrm>
          <a:off x="3581400" y="4114800"/>
          <a:ext cx="1371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5" imgW="622300" imgH="241300" progId="Equation.DSMT4">
                  <p:embed/>
                </p:oleObj>
              </mc:Choice>
              <mc:Fallback>
                <p:oleObj name="" r:id="rId15" imgW="622300" imgH="2413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81400" y="4114800"/>
                        <a:ext cx="1371600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7" name="矩形 39946"/>
          <p:cNvSpPr/>
          <p:nvPr>
            <p:custDataLst>
              <p:tags r:id="rId17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49" name="矩形 39948"/>
          <p:cNvSpPr/>
          <p:nvPr>
            <p:custDataLst>
              <p:tags r:id="rId18"/>
            </p:custDataLst>
          </p:nvPr>
        </p:nvSpPr>
        <p:spPr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9948" name="对象 39947"/>
          <p:cNvGraphicFramePr/>
          <p:nvPr/>
        </p:nvGraphicFramePr>
        <p:xfrm>
          <a:off x="3581400" y="4676775"/>
          <a:ext cx="13716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9" imgW="622300" imgH="241300" progId="Equation.DSMT4">
                  <p:embed/>
                </p:oleObj>
              </mc:Choice>
              <mc:Fallback>
                <p:oleObj name="" r:id="rId19" imgW="622300" imgH="2413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81400" y="4676775"/>
                        <a:ext cx="1371600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3794" name="标题 3379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3797" name="文本框 33796"/>
          <p:cNvSpPr txBox="1"/>
          <p:nvPr>
            <p:custDataLst>
              <p:tags r:id="rId6"/>
            </p:custDataLst>
          </p:nvPr>
        </p:nvSpPr>
        <p:spPr>
          <a:xfrm>
            <a:off x="1143000" y="1981200"/>
            <a:ext cx="1676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8" name="矩形 33797"/>
          <p:cNvSpPr/>
          <p:nvPr>
            <p:custDataLst>
              <p:tags r:id="rId7"/>
            </p:custDataLst>
          </p:nvPr>
        </p:nvSpPr>
        <p:spPr>
          <a:xfrm>
            <a:off x="914400" y="18288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状态转换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799" name="对象 33798"/>
          <p:cNvGraphicFramePr/>
          <p:nvPr/>
        </p:nvGraphicFramePr>
        <p:xfrm>
          <a:off x="1219200" y="2667000"/>
          <a:ext cx="3429000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8" imgW="2243455" imgH="1414145" progId="Visio.Drawing.11">
                  <p:embed/>
                </p:oleObj>
              </mc:Choice>
              <mc:Fallback>
                <p:oleObj name="" r:id="rId8" imgW="2243455" imgH="1414145" progId="Visio.Drawing.11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2667000"/>
                        <a:ext cx="3429000" cy="231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对象 33801"/>
          <p:cNvGraphicFramePr/>
          <p:nvPr/>
        </p:nvGraphicFramePr>
        <p:xfrm>
          <a:off x="4800600" y="2971800"/>
          <a:ext cx="26670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0" imgW="1684655" imgH="1016000" progId="Visio.Drawing.11">
                  <p:embed/>
                </p:oleObj>
              </mc:Choice>
              <mc:Fallback>
                <p:oleObj name="" r:id="rId10" imgW="1684655" imgH="1016000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0600" y="2971800"/>
                        <a:ext cx="2667000" cy="160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4818" name="标题 3481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4819" name="文本占位符 3481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逻辑功能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用格雷码表示的六进制同步加法计数器 </a:t>
            </a:r>
            <a:endParaRPr lang="zh-CN" altLang="en-US" sz="2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charRg st="5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charRg st="5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5843" name="文本占位符 3584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例4  分析下面的逻辑电路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同步还是异步？MEALY还是MOORE？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844" name="矩形 35843"/>
          <p:cNvSpPr/>
          <p:nvPr/>
        </p:nvSpPr>
        <p:spPr>
          <a:xfrm>
            <a:off x="990600" y="304800"/>
            <a:ext cx="7793038" cy="14620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时序电路（例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5847" name="对象 35846"/>
          <p:cNvGraphicFramePr/>
          <p:nvPr>
            <p:custDataLst>
              <p:tags r:id="rId7"/>
            </p:custDataLst>
          </p:nvPr>
        </p:nvGraphicFramePr>
        <p:xfrm>
          <a:off x="1600200" y="2819400"/>
          <a:ext cx="650557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8" imgW="4208145" imgH="1176655" progId="Visio.Drawing.11">
                  <p:embed/>
                </p:oleObj>
              </mc:Choice>
              <mc:Fallback>
                <p:oleObj name="" r:id="rId8" imgW="4208145" imgH="1176655" progId="Visio.Drawing.11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0200" y="2819400"/>
                        <a:ext cx="6505575" cy="18510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18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charRg st="18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6867" name="文本占位符 3686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时钟方程 驱动方程 输出方程 状态方程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状态方程：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6868" name="标题 36867"/>
          <p:cNvSpPr/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vert="horz" wrap="square" lIns="91440" tIns="45720" rIns="91440" bIns="45720"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6871" name="矩形 36870"/>
          <p:cNvSpPr/>
          <p:nvPr>
            <p:custDataLst>
              <p:tags r:id="rId7"/>
            </p:custDataLst>
          </p:nvPr>
        </p:nvSpPr>
        <p:spPr>
          <a:xfrm>
            <a:off x="0" y="3033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6870" name="对象 36869"/>
          <p:cNvGraphicFramePr/>
          <p:nvPr/>
        </p:nvGraphicFramePr>
        <p:xfrm>
          <a:off x="1981200" y="3352800"/>
          <a:ext cx="51816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8" imgW="2527300" imgH="787400" progId="Equation.DSMT4">
                  <p:embed/>
                </p:oleObj>
              </mc:Choice>
              <mc:Fallback>
                <p:oleObj name="" r:id="rId8" imgW="2527300" imgH="7874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1200" y="3352800"/>
                        <a:ext cx="5181600" cy="16224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37890" name="标题 3788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时序电路（例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cs typeface="汉仪旗黑-85S" charset="0"/>
                <a:sym typeface="+mn-ea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cs typeface="汉仪旗黑-85S" charset="0"/>
              <a:sym typeface="+mn-ea"/>
            </a:endParaRPr>
          </a:p>
        </p:txBody>
      </p:sp>
      <p:sp>
        <p:nvSpPr>
          <p:cNvPr id="37891" name="文本占位符 3789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33924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8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状态转换表、状态转换图  时序图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8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一定要注意每个触发器的触发的条件！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80000"/>
              </a:lnSpc>
            </a:pP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8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逻辑功能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8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位二进制异步减法计数器 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4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charRg st="41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40966" name="矩形 40965"/>
          <p:cNvSpPr/>
          <p:nvPr>
            <p:custDataLst>
              <p:tags r:id="rId6"/>
            </p:custDataLst>
          </p:nvPr>
        </p:nvSpPr>
        <p:spPr>
          <a:xfrm>
            <a:off x="1981200" y="2590800"/>
            <a:ext cx="5943600" cy="2743200"/>
          </a:xfrm>
          <a:prstGeom prst="rect">
            <a:avLst/>
          </a:prstGeom>
          <a:solidFill>
            <a:srgbClr val="FFCF01"/>
          </a:solidFill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990600" y="533400"/>
            <a:ext cx="7772400" cy="16764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120000"/>
              </a:lnSpc>
            </a:pP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假设下图所示电路，初态为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=00，经过三个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CP脉冲后，两触发器的状态变为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 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0965" name="矩形 40964"/>
          <p:cNvSpPr/>
          <p:nvPr>
            <p:custDataLst>
              <p:tags r:id="rId8"/>
            </p:custDataLst>
          </p:nvPr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0964" name="对象 40963"/>
          <p:cNvGraphicFramePr/>
          <p:nvPr/>
        </p:nvGraphicFramePr>
        <p:xfrm>
          <a:off x="2416175" y="3022600"/>
          <a:ext cx="446246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9" imgW="3105785" imgH="1235075" progId="Visio.Drawing.11">
                  <p:embed/>
                </p:oleObj>
              </mc:Choice>
              <mc:Fallback>
                <p:oleObj name="" r:id="rId9" imgW="3105785" imgH="1235075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6175" y="3022600"/>
                        <a:ext cx="4462463" cy="176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09883" y="533400"/>
          <a:ext cx="965200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1" imgW="381000" imgH="228600" progId="Equation.KSEE3">
                  <p:embed/>
                </p:oleObj>
              </mc:Choice>
              <mc:Fallback>
                <p:oleObj name="" r:id="rId11" imgW="381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09883" y="533400"/>
                        <a:ext cx="965200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003425" y="2616200"/>
            <a:ext cx="5943600" cy="2743200"/>
            <a:chOff x="3635" y="5680"/>
            <a:chExt cx="9360" cy="4320"/>
          </a:xfrm>
        </p:grpSpPr>
        <p:sp>
          <p:nvSpPr>
            <p:cNvPr id="3" name="矩形 2"/>
            <p:cNvSpPr/>
            <p:nvPr>
              <p:custDataLst>
                <p:tags r:id="rId13"/>
              </p:custDataLst>
            </p:nvPr>
          </p:nvSpPr>
          <p:spPr>
            <a:xfrm>
              <a:off x="3635" y="5680"/>
              <a:ext cx="9360" cy="4320"/>
            </a:xfrm>
            <a:prstGeom prst="rect">
              <a:avLst/>
            </a:prstGeom>
            <a:solidFill>
              <a:srgbClr val="FFCF01"/>
            </a:solidFill>
            <a:ln w="9525">
              <a:noFill/>
            </a:ln>
          </p:spPr>
          <p:txBody>
            <a:bodyPr/>
            <a:p>
              <a:endParaRPr lang="zh-CN" altLang="en-US" sz="18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aphicFrame>
          <p:nvGraphicFramePr>
            <p:cNvPr id="4" name="对象 3"/>
            <p:cNvGraphicFramePr/>
            <p:nvPr/>
          </p:nvGraphicFramePr>
          <p:xfrm>
            <a:off x="4320" y="6360"/>
            <a:ext cx="7028" cy="2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4" imgW="3105785" imgH="1235075" progId="Visio.Drawing.11">
                    <p:embed/>
                  </p:oleObj>
                </mc:Choice>
                <mc:Fallback>
                  <p:oleObj name="" r:id="rId14" imgW="3105785" imgH="1235075" progId="Visio.Drawing.11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20" y="6360"/>
                          <a:ext cx="7028" cy="27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6386" name="标题 1638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特点呢？</a:t>
            </a:r>
            <a:endParaRPr lang="zh-CN" altLang="en-US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buChar char="u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包含组合电路和存储电路2个组成部分，并且存储电路是必不可少的。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buChar char="u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存储电路的输出状态必须反馈到组合电路的输入端，与输入信号一起，共同决定组合电路的输出</a:t>
            </a:r>
            <a:r>
              <a:rPr lang="zh-CN" altLang="en-US" sz="2400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。</a:t>
            </a:r>
            <a:endParaRPr lang="zh-CN" altLang="en-US" sz="2400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charRg st="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37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charRg st="37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7410" name="标题 1740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时序电路的分析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573087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</a:pPr>
            <a:r>
              <a:rPr lang="zh-CN" altLang="en-US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时序电路中各信号间的关系</a:t>
            </a:r>
            <a:endParaRPr lang="zh-CN" altLang="en-US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90000"/>
              </a:lnSpc>
              <a:buChar char="u"/>
            </a:pPr>
            <a:r>
              <a:rPr lang="zh-CN" altLang="en-US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组合电路部分（</a:t>
            </a:r>
            <a:r>
              <a:rPr lang="en-US" altLang="zh-C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1/2</a:t>
            </a:r>
            <a:r>
              <a:rPr lang="zh-CN" altLang="en-US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）</a:t>
            </a:r>
            <a:endParaRPr lang="zh-CN" altLang="en-US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7413" name="矩形 17412"/>
          <p:cNvSpPr/>
          <p:nvPr>
            <p:custDataLst>
              <p:tags r:id="rId7"/>
            </p:custDataLst>
          </p:nvPr>
        </p:nvSpPr>
        <p:spPr>
          <a:xfrm>
            <a:off x="0" y="30480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7412" name="对象 17411"/>
          <p:cNvGraphicFramePr/>
          <p:nvPr>
            <p:custDataLst>
              <p:tags r:id="rId8"/>
            </p:custDataLst>
          </p:nvPr>
        </p:nvGraphicFramePr>
        <p:xfrm>
          <a:off x="1752600" y="3200400"/>
          <a:ext cx="54102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2057400" imgH="762000" progId="Equation.DSMT4">
                  <p:embed/>
                </p:oleObj>
              </mc:Choice>
              <mc:Fallback>
                <p:oleObj name="" r:id="rId9" imgW="2057400" imgH="762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2600" y="3200400"/>
                        <a:ext cx="5410200" cy="20034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矩形标注 17413"/>
          <p:cNvSpPr/>
          <p:nvPr>
            <p:custDataLst>
              <p:tags r:id="rId11"/>
            </p:custDataLst>
          </p:nvPr>
        </p:nvSpPr>
        <p:spPr>
          <a:xfrm>
            <a:off x="5181600" y="5638800"/>
            <a:ext cx="2057400" cy="762000"/>
          </a:xfrm>
          <a:prstGeom prst="wedgeRectCallout">
            <a:avLst>
              <a:gd name="adj1" fmla="val -72222"/>
              <a:gd name="adj2" fmla="val -993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输出方程</a:t>
            </a:r>
            <a:endParaRPr lang="zh-CN" altLang="en-US" sz="28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charRg st="1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charRg st="1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8434" name="标题 18433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时序电路的分析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组合电路部分（</a:t>
            </a: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2/2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437" name="矩形 18436"/>
          <p:cNvSpPr/>
          <p:nvPr>
            <p:custDataLst>
              <p:tags r:id="rId7"/>
            </p:custDataLst>
          </p:nvPr>
        </p:nvSpPr>
        <p:spPr>
          <a:xfrm>
            <a:off x="0" y="30480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36" name="对象 18435"/>
          <p:cNvGraphicFramePr/>
          <p:nvPr>
            <p:custDataLst>
              <p:tags r:id="rId8"/>
            </p:custDataLst>
          </p:nvPr>
        </p:nvGraphicFramePr>
        <p:xfrm>
          <a:off x="1752600" y="2895600"/>
          <a:ext cx="50292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2057400" imgH="762000" progId="Equation.DSMT4">
                  <p:embed/>
                </p:oleObj>
              </mc:Choice>
              <mc:Fallback>
                <p:oleObj name="" r:id="rId9" imgW="2057400" imgH="7620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2600" y="2895600"/>
                        <a:ext cx="5029200" cy="18637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矩形标注 18437"/>
          <p:cNvSpPr/>
          <p:nvPr>
            <p:custDataLst>
              <p:tags r:id="rId11"/>
            </p:custDataLst>
          </p:nvPr>
        </p:nvSpPr>
        <p:spPr>
          <a:xfrm>
            <a:off x="5105400" y="5410200"/>
            <a:ext cx="2362200" cy="990600"/>
          </a:xfrm>
          <a:prstGeom prst="wedgeRectCallout">
            <a:avLst>
              <a:gd name="adj1" fmla="val -58671"/>
              <a:gd name="adj2" fmla="val -108653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驱动方程</a:t>
            </a:r>
            <a:endParaRPr lang="zh-CN" altLang="en-US" sz="28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（激励方程）</a:t>
            </a:r>
            <a:endParaRPr lang="zh-CN" altLang="en-US" sz="28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19458" name="标题 19457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时序电路的分析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19459" name="文本占位符 19458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存储电路部分</a:t>
            </a:r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461" name="矩形 19460"/>
          <p:cNvSpPr/>
          <p:nvPr>
            <p:custDataLst>
              <p:tags r:id="rId7"/>
            </p:custDataLst>
          </p:nvPr>
        </p:nvSpPr>
        <p:spPr>
          <a:xfrm>
            <a:off x="0" y="30099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18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0" name="对象 19459"/>
          <p:cNvGraphicFramePr/>
          <p:nvPr>
            <p:custDataLst>
              <p:tags r:id="rId8"/>
            </p:custDataLst>
          </p:nvPr>
        </p:nvGraphicFramePr>
        <p:xfrm>
          <a:off x="1524000" y="2895600"/>
          <a:ext cx="4876800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9" imgW="2349500" imgH="838200" progId="Equation.DSMT4">
                  <p:embed/>
                </p:oleObj>
              </mc:Choice>
              <mc:Fallback>
                <p:oleObj name="" r:id="rId9" imgW="2349500" imgH="838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24000" y="2895600"/>
                        <a:ext cx="4876800" cy="17383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矩形标注 19461"/>
          <p:cNvSpPr/>
          <p:nvPr>
            <p:custDataLst>
              <p:tags r:id="rId11"/>
            </p:custDataLst>
          </p:nvPr>
        </p:nvSpPr>
        <p:spPr>
          <a:xfrm>
            <a:off x="5181600" y="5181600"/>
            <a:ext cx="2057400" cy="762000"/>
          </a:xfrm>
          <a:prstGeom prst="wedgeRectCallout">
            <a:avLst>
              <a:gd name="adj1" fmla="val -72222"/>
              <a:gd name="adj2" fmla="val -993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状态方程</a:t>
            </a:r>
            <a:endParaRPr lang="zh-CN" altLang="en-US" sz="280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0482" name="标题 20481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时序电路的表示方法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0483" name="文本占位符 20482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182688" y="2017713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chemeClr val="dk1"/>
                </a:solidFill>
                <a:sym typeface="+mn-ea"/>
              </a:rPr>
              <a:t>时序逻辑电路的表示方法</a:t>
            </a:r>
            <a:endParaRPr lang="zh-CN" altLang="en-US" dirty="0">
              <a:solidFill>
                <a:schemeClr val="dk1"/>
              </a:solidFill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逻辑函数表达式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状态转换真值表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状态转换图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 algn="l">
              <a:buChar char="l"/>
            </a:pPr>
            <a:r>
              <a: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波形图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2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charRg st="12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charRg st="2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8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charRg st="28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34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charRg st="34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1506" name="标题 21505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时序电路的分类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1507" name="文本占位符 21506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838200" y="1828800"/>
            <a:ext cx="8001000" cy="45720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algn="l">
              <a:lnSpc>
                <a:spcPct val="90000"/>
              </a:lnSpc>
            </a:pP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根据</a:t>
            </a: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记忆电路中存储单元状态变化</a:t>
            </a: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的特点</a:t>
            </a:r>
            <a:endParaRPr lang="zh-CN" altLang="en-US" sz="28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90000"/>
              </a:lnSpc>
              <a:buChar char="l"/>
            </a:pPr>
            <a:r>
              <a:rPr lang="zh-CN" altLang="en-US" sz="2400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同步时序电路</a:t>
            </a:r>
            <a:endParaRPr lang="zh-CN" altLang="en-US" sz="2400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lnSpc>
                <a:spcPct val="90000"/>
              </a:lnSpc>
              <a:buChar char="Ø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所有存储电路中存储单元状态的变化都是在同一时钟信号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操作下同时发生的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90000"/>
              </a:lnSpc>
              <a:buChar char="l"/>
            </a:pPr>
            <a:r>
              <a:rPr lang="zh-CN" altLang="en-US" sz="2400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异步时序电路</a:t>
            </a:r>
            <a:endParaRPr lang="zh-CN" altLang="en-US" sz="2400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lnSpc>
                <a:spcPct val="90000"/>
              </a:lnSpc>
              <a:buChar char="Ø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存储单元状态的变化不是同时发生的。可能有公共的时钟信号，也可能没有公共的时钟信号 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90000"/>
              </a:lnSpc>
            </a:pP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根据</a:t>
            </a: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输出信号与输入信号</a:t>
            </a:r>
            <a:r>
              <a:rPr lang="zh-CN" altLang="en-US" sz="2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的关系，分为 </a:t>
            </a:r>
            <a:endParaRPr lang="zh-CN" altLang="en-US" sz="28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90000"/>
              </a:lnSpc>
              <a:buChar char="l"/>
            </a:pPr>
            <a:r>
              <a:rPr lang="zh-CN" altLang="en-US" sz="2400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MEALY</a:t>
            </a:r>
            <a:endParaRPr lang="zh-CN" altLang="en-US" sz="2400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lnSpc>
                <a:spcPct val="90000"/>
              </a:lnSpc>
              <a:buChar char="Ø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某时刻的输出是该时刻的输入和电路状态的函数 </a:t>
            </a:r>
            <a:endParaRPr lang="zh-CN" altLang="en-US" sz="18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algn="l">
              <a:lnSpc>
                <a:spcPct val="90000"/>
              </a:lnSpc>
              <a:buChar char="l"/>
            </a:pPr>
            <a:r>
              <a:rPr lang="zh-CN" altLang="en-US" sz="2400" b="1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MOORE</a:t>
            </a:r>
            <a:endParaRPr lang="zh-CN" altLang="en-US" sz="2400" b="1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  <a:p>
            <a:pPr lvl="2" algn="l">
              <a:lnSpc>
                <a:spcPct val="90000"/>
              </a:lnSpc>
              <a:buChar char="Ø"/>
            </a:pPr>
            <a:r>
              <a:rPr lang="zh-CN" altLang="en-US" sz="1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某时刻的输出仅是该时刻电路状态的函数，与该时刻的输入无关</a:t>
            </a:r>
            <a:r>
              <a:rPr lang="zh-CN" altLang="en-US" sz="1800" dirty="0">
                <a:solidFill>
                  <a:schemeClr val="dk1"/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800" dirty="0">
              <a:solidFill>
                <a:schemeClr val="dk1"/>
              </a:solidFill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9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charRg st="19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charRg st="26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60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07">
                                            <p:txEl>
                                              <p:charRg st="60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67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7">
                                            <p:txEl>
                                              <p:charRg st="67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09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507">
                                            <p:txEl>
                                              <p:charRg st="109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28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507">
                                            <p:txEl>
                                              <p:charRg st="128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34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507">
                                            <p:txEl>
                                              <p:charRg st="134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57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507">
                                            <p:txEl>
                                              <p:charRg st="157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6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507">
                                            <p:txEl>
                                              <p:charRg st="163" end="1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081088" cy="931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395335" y="5383530"/>
            <a:ext cx="748665" cy="1474470"/>
          </a:xfrm>
          <a:prstGeom prst="rect">
            <a:avLst/>
          </a:prstGeom>
        </p:spPr>
      </p:pic>
      <p:sp>
        <p:nvSpPr>
          <p:cNvPr id="22530" name="标题 22529"/>
          <p:cNvSpPr>
            <a:spLocks noGrp="1"/>
          </p:cNvSpPr>
          <p:nvPr>
            <p:ph type="title" idx="4294967295"/>
          </p:nvPr>
        </p:nvSpPr>
        <p:spPr>
          <a:xfrm>
            <a:off x="1150938" y="214313"/>
            <a:ext cx="7793037" cy="1462087"/>
          </a:xfrm>
          <a:noFill/>
          <a:ln w="9525">
            <a:noFill/>
          </a:ln>
        </p:spPr>
        <p:txBody>
          <a:bodyPr anchor="b" anchorCtr="0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汉仪旗黑-85S" charset="0"/>
                <a:ea typeface="汉仪旗黑-85S" charset="0"/>
                <a:sym typeface="+mn-ea"/>
              </a:rPr>
              <a:t>时序电路的分析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  <p:sp>
        <p:nvSpPr>
          <p:cNvPr id="22531" name="文本占位符 22530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1066800" y="1752600"/>
            <a:ext cx="7772400" cy="4114800"/>
          </a:xfrm>
          <a:noFill/>
          <a:ln w="9525">
            <a:noFill/>
          </a:ln>
        </p:spPr>
        <p:txBody>
          <a:bodyPr>
            <a:noAutofit/>
          </a:bodyPr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lvl="0" indent="-609600" algn="l"/>
            <a:r>
              <a:rPr lang="zh-CN" altLang="en-US" sz="2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分析什么？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66800" lvl="1" indent="-609600" algn="l"/>
            <a:r>
              <a:rPr lang="zh-CN" altLang="en-US" sz="2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分析电路图，写出时钟方程（CP）、驱动方程和输出方程</a:t>
            </a:r>
            <a:endParaRPr lang="zh-CN" altLang="en-US" sz="2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66800" lvl="1" indent="-609600" algn="l"/>
            <a:r>
              <a:rPr lang="zh-CN" altLang="en-US" sz="2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把得到的驱动方程代入触发器的特性方程，求出状态方程</a:t>
            </a:r>
            <a:endParaRPr lang="zh-CN" altLang="en-US" sz="2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66800" lvl="1" indent="-609600" algn="l"/>
            <a:r>
              <a:rPr lang="zh-CN" altLang="en-US" sz="2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列出状态转换真值表、状态转换图、波形图</a:t>
            </a:r>
            <a:endParaRPr lang="zh-CN" altLang="en-US" sz="2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66800" lvl="1" indent="-609600" algn="l"/>
            <a:r>
              <a:rPr lang="zh-CN" altLang="en-US" sz="21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分析其逻辑功能</a:t>
            </a:r>
            <a:endParaRPr lang="zh-CN" altLang="en-US" sz="2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66800" lvl="1" indent="-609600" algn="l"/>
            <a:endParaRPr lang="zh-CN" altLang="en-US" sz="21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12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charRg st="12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39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charRg st="39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6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31">
                                            <p:txEl>
                                              <p:charRg st="65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85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charRg st="85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70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COMBINE_RELATE_SLIDE_ID" val="background20177598_1"/>
  <p:tag name="KSO_WM_TEMPLATE_SUBCATEGORY" val="0"/>
  <p:tag name="KSO_WM_TEMPLATE_THUMBS_INDEX" val="1、4、9、11、32"/>
  <p:tag name="KSO_WM_TAG_VERSION" val="1.0"/>
  <p:tag name="KSO_WM_BEAUTIFY_FLAG" val="#wm#"/>
  <p:tag name="KSO_WM_TEMPLATE_CATEGORY" val="custom"/>
  <p:tag name="KSO_WM_TEMPLATE_INDEX" val="20180701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0701_1*b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0701_1*a*1"/>
  <p:tag name="KSO_WM_TEMPLATE_CATEGORY" val="custom"/>
  <p:tag name="KSO_WM_TEMPLATE_INDEX" val="2018070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COMBINE_RELATE_SLIDE_ID" val="background20177598_1"/>
  <p:tag name="KSO_WM_TEMPLATE_THUMBS_INDEX" val="1、4、9、11、32"/>
  <p:tag name="KSO_WM_SLIDE_ID" val="custom20180701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0701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80701_6*a*1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180701_6*i*7"/>
  <p:tag name="KSO_WM_TEMPLATE_CATEGORY" val="custom"/>
  <p:tag name="KSO_WM_TEMPLATE_INDEX" val="20180701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72.xml><?xml version="1.0" encoding="utf-8"?>
<p:tagLst xmlns:p="http://schemas.openxmlformats.org/presentationml/2006/main">
  <p:tag name="KSO_WM_SLIDE_COLORSCHEME_VERSION" val="3.2"/>
  <p:tag name="KSO_WM_SLIDE_ID" val="custom20180701_6"/>
  <p:tag name="KSO_WM_TEMPLATE_SUBCATEGORY" val="0"/>
  <p:tag name="KSO_WM_SLIDE_TYPE" val="contents"/>
  <p:tag name="KSO_WM_SLIDE_SUBTYPE" val="diag"/>
  <p:tag name="KSO_WM_SLIDE_ITEM_CNT" val="2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701"/>
  <p:tag name="KSO_WM_SLIDE_LAYOUT" val="a_l"/>
  <p:tag name="KSO_WM_SLIDE_LAYOUT_CNT" val="1_1"/>
  <p:tag name="KSO_WM_TEMPLATE_MASTER_TYPE" val="1"/>
  <p:tag name="KSO_WM_TEMPLATE_COLOR_TYPE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12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29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ags/tag3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9.xml><?xml version="1.0" encoding="utf-8"?>
<p:tagLst xmlns:p="http://schemas.openxmlformats.org/presentationml/2006/main">
  <p:tag name="COMMONDATA" val="eyJoZGlkIjoiYjA3NzAxYzkwMWNmZTU3NGYyMWJlOWIyOTQyNDdhODcifQ==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c1b42595-40b5-4a3f-9d3a-3f0feaf43ded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f1696191-fd77-40c6-8c76-97e53d3b8617}"/>
</p:tagLst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D8E8D6"/>
      </a:dk2>
      <a:lt2>
        <a:srgbClr val="FFFFFF"/>
      </a:lt2>
      <a:accent1>
        <a:srgbClr val="8DB57E"/>
      </a:accent1>
      <a:accent2>
        <a:srgbClr val="72B494"/>
      </a:accent2>
      <a:accent3>
        <a:srgbClr val="5DAEA9"/>
      </a:accent3>
      <a:accent4>
        <a:srgbClr val="5CA7B7"/>
      </a:accent4>
      <a:accent5>
        <a:srgbClr val="6B9BB9"/>
      </a:accent5>
      <a:accent6>
        <a:srgbClr val="808EB2"/>
      </a:accent6>
      <a:hlink>
        <a:srgbClr val="4E95D1"/>
      </a:hlink>
      <a:folHlink>
        <a:srgbClr val="9C41A0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0</TotalTime>
  <Words>1072</Words>
  <Application>WPS 演示</Application>
  <PresentationFormat>在屏幕上显示</PresentationFormat>
  <Paragraphs>158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31</vt:i4>
      </vt:variant>
      <vt:variant>
        <vt:lpstr>幻灯片标题</vt:lpstr>
      </vt:variant>
      <vt:variant>
        <vt:i4>26</vt:i4>
      </vt:variant>
    </vt:vector>
  </HeadingPairs>
  <TitlesOfParts>
    <vt:vector size="71" baseType="lpstr">
      <vt:lpstr>Arial</vt:lpstr>
      <vt:lpstr>宋体</vt:lpstr>
      <vt:lpstr>Wingdings</vt:lpstr>
      <vt:lpstr>Times New Roman</vt:lpstr>
      <vt:lpstr>Tahoma</vt:lpstr>
      <vt:lpstr>微软雅黑</vt:lpstr>
      <vt:lpstr>汉仪旗黑-85S</vt:lpstr>
      <vt:lpstr>黑体</vt:lpstr>
      <vt:lpstr>Wingdings</vt:lpstr>
      <vt:lpstr>汉仪旗黑-85S</vt:lpstr>
      <vt:lpstr>Arial Unicode MS</vt:lpstr>
      <vt:lpstr>Calibri</vt:lpstr>
      <vt:lpstr>Blends</vt:lpstr>
      <vt:lpstr>2_Office 主题​​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Equation.KSEE3</vt:lpstr>
      <vt:lpstr>Visio.Drawing.11</vt:lpstr>
      <vt:lpstr>Equation.DSMT4</vt:lpstr>
      <vt:lpstr>Visio.Drawing.11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Equation.KSEE3</vt:lpstr>
      <vt:lpstr>Visio.Drawing.11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第5章  时序逻辑电路</vt:lpstr>
      <vt:lpstr>PowerPoint 演示文稿</vt:lpstr>
      <vt:lpstr>时序电路</vt:lpstr>
      <vt:lpstr>时序电路的分析</vt:lpstr>
      <vt:lpstr>时序电路的分析</vt:lpstr>
      <vt:lpstr>时序电路的分析</vt:lpstr>
      <vt:lpstr>时序电路的表示方法</vt:lpstr>
      <vt:lpstr>时序电路的分类</vt:lpstr>
      <vt:lpstr>时序电路的分析</vt:lpstr>
      <vt:lpstr>时序电路（例1）</vt:lpstr>
      <vt:lpstr>时序电路（例1）</vt:lpstr>
      <vt:lpstr>时序电路（例1）</vt:lpstr>
      <vt:lpstr>时序电路（例1）</vt:lpstr>
      <vt:lpstr>时序电路（例1）</vt:lpstr>
      <vt:lpstr>时序电路（例2）</vt:lpstr>
      <vt:lpstr>时序电路（例2）</vt:lpstr>
      <vt:lpstr>时序电路（例2）</vt:lpstr>
      <vt:lpstr>时序电路（例2）</vt:lpstr>
      <vt:lpstr>时序电路（例3）</vt:lpstr>
      <vt:lpstr>PowerPoint 演示文稿</vt:lpstr>
      <vt:lpstr>时序电路（例3）</vt:lpstr>
      <vt:lpstr>时序电路（例3）</vt:lpstr>
      <vt:lpstr>PowerPoint 演示文稿</vt:lpstr>
      <vt:lpstr>时序电路（例4）</vt:lpstr>
      <vt:lpstr>时序电路（例4）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Rebecca W. W. Tsui</cp:lastModifiedBy>
  <cp:revision>143</cp:revision>
  <dcterms:created xsi:type="dcterms:W3CDTF">2022-04-27T07:57:00Z</dcterms:created>
  <dcterms:modified xsi:type="dcterms:W3CDTF">2022-05-11T01:49:48Z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E2C1B54FC3B640D29E51FE18300583C9</vt:lpwstr>
  </property>
  <property fmtid="{D5CDD505-2E9C-101B-9397-08002B2CF9AE}" pid="4" name="KSOProductBuildVer">
    <vt:lpwstr>2052-11.1.0.11691</vt:lpwstr>
  </property>
</Properties>
</file>